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0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3B1BE-3BEE-4D89-B401-351A6942E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59EC3C-996B-4947-B008-39367BEE7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3F8074-4931-4F13-B67C-DA4AC0BA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DE8E37-515C-4E68-87DB-4F6E2B0C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D3EA80-4526-48B4-B4A5-8E01E076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41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2C8B9-EE63-47AC-82AE-908F119A8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E14EB8-281D-4B63-BAA3-F685C7170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FA8D07-D4CD-4FC7-A48A-B9CCDADAC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15CCDC-85FE-4201-A02F-78004EAE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04C48C-5058-4482-8093-0A0337B1D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81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09FDDA3-37CD-4736-A69D-622E1727EE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60677B-9A90-409B-BE17-F1B0AC241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DB2845-88C6-4F8B-B8DC-D5582731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E72020-C09E-476E-8D17-C6AB1328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279CEE-BF4E-464E-B4FA-40FD14D0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55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CCB58E-61B2-4C8F-ADDF-0EB030340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9AAC62-3E8A-49A1-A41A-8396ADA40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8327ED-5509-4F65-BCA0-3E1850393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D76D46-2E1D-42B6-B82E-000E7BA9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985E97-347E-4BC2-8A07-C2C00A14E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37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E68B1C-7474-4294-A306-53020CBAA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87EE4E-B207-4D16-B80A-9398FF3B5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5C4D89-6035-4813-9C1E-B3E126D18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E6D8F5-19FE-4BE4-806B-ADB8A155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70FFE4-75D6-49A9-894A-9D43BB897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2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9F1DF-45DA-4EF0-A007-E6C371B5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C68B55-1493-4F38-97DA-5146BF507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AC74CC-9EA1-4A96-99FA-96E807174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56E28F-B77C-4AA1-93F2-5B959487A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7409E8-41C4-43A1-9FC1-060F20102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70B5A8-1DF4-440A-8918-3238C6BC4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69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446929-7306-4228-8AA2-13BFE5E0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63724D-33A8-4E58-97AC-19F2898D1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DD2293-FE70-4056-BE15-CFFFD19DF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31BB8F9-7758-4A53-84D7-BBF03462F1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A88EDC-1C9E-4BB2-825B-233DF120B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CE791AC-B9A2-4D7E-9A5F-2D277A152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4102B55-EFFB-407C-ABEF-2B86F05D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5DF1679-3F5F-4A86-B00C-A4D581AAA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80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532AF-14B5-4525-BB9D-6CAA59111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89696D-A698-4187-8B4C-29424ACE0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386202-8F1F-4513-8B63-92AB436A4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FA444B-2FAA-4C25-B5B9-4016E8CC3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56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1C43D1-B566-4A94-9C16-18F55E3F6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9E757B-4244-48BF-9CC2-B768F2359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BAD2F3-E875-405F-99E0-AC6D2BCAD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6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F8EEC-0278-415C-955D-E6679EC1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9A0CC7-EBFF-46B3-96CC-AE88D464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F556C3-6640-41B2-A7F4-DA0E52A37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6B3E03-494D-4789-8447-7CFE3EF5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D57E4F-9505-4411-BD42-723B574F2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EAE1CC-E3BD-4CE0-9F70-538784CB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37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506815-15AB-4587-9686-661A42BF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B3A88E-AF01-4C50-B179-41002DB5F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DC4542-0A73-4596-93A4-ADDBD1C66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0DCF07-9A99-484E-A64B-3680173B0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3EB09B-DBF4-4FE7-957E-841BDF3A8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825442-3021-45FA-9897-D8D514D9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48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8B87D-E782-4231-A7A2-51CF9E21A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2403BD-8878-473F-B5C4-7BB804914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C66E50-52ED-470B-8FDB-5DBEC26CD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6A1A-3ED9-4AEF-8114-48439CD0A205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29E8C0-F1D8-477A-9A5A-4DC3D5818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D6B24C-E6FD-4FFD-9252-051B10929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0EE9C-9A07-4C1D-838E-CC66C8C2C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63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98B4FD-30D3-46B0-8F35-078AC3CF3F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4130" r="371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8705"/>
          <a:stretch/>
        </p:blipFill>
        <p:spPr>
          <a:xfrm>
            <a:off x="0" y="0"/>
            <a:ext cx="892206" cy="102828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65DFFE-7082-4C53-881B-736E0EDDD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206" y="0"/>
            <a:ext cx="10515600" cy="23241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 Black" panose="020B0A04020102020204" pitchFamily="34" charset="0"/>
              </a:rPr>
              <a:t>ВНИМАНИЕ </a:t>
            </a:r>
            <a:br>
              <a:rPr lang="ru-RU" b="1" dirty="0">
                <a:latin typeface="Arial Black" panose="020B0A04020102020204" pitchFamily="34" charset="0"/>
              </a:rPr>
            </a:br>
            <a:r>
              <a:rPr lang="ru-RU" b="1" dirty="0">
                <a:latin typeface="Arial Black" panose="020B0A04020102020204" pitchFamily="34" charset="0"/>
              </a:rPr>
              <a:t>Телефонные мошенники!</a:t>
            </a:r>
            <a:br>
              <a:rPr lang="ru-RU" b="1" dirty="0">
                <a:latin typeface="Arial Black" panose="020B0A04020102020204" pitchFamily="34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СТАНОВИТЕСЬ ЖЕРТВАМИ ОБМАНА!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осторожностью общайтесь со звонящими с незнакомых номеров!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Способы обмана: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95DB75-798B-4EF7-8DEF-7373A80E3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525" y="2390774"/>
            <a:ext cx="9515475" cy="4467226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«ВАШ РОДСТВЕННИК ПОПАЛ В БЕДУ»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впадайте в панику, в первую очередь, перезвоните своим близким. Убедитесь, что с ними все в порядке!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«ПРОИЗОШЛА ОШИБКА ПРИ ПЕРЕВОДЕ ДЕНЕЖНЫХ СРЕДСТВ»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обязательно созвонитесь с банком и убедитесь, что на ваш электронный счет, действительно были переведены денежные средства! 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«ЛОЖНАЯ ЛОТЕРЕЯ»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будьте внимательны при получении смс-сообщений с текстом «Вы выиграли!» с вероятностью 100% оно содержит ссылку на Интернет-ресурс, с помощью которого на Ваш гаджет будет установлена вредоносная программа, которая позволит злоумышленникам получить доступ к Ваши данным.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«ВАША КАРТА ЗАБЛОКИРОВАНА»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звонок или смс с такой информацией должно Вас насторожить, обязательно позвоните в банк и уточните информацию  о состоянии Вашего финансового счета.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ЗАПОМНИТЕ! ОБЩЕНИЕ С НЕИЗВЕСТНЫМ АБОНЕНТОМ ТРЕБУЕТ ОСОБОГО ВНИМАНИЯ И БДИТЕЛЬНОСТИ! ЕСЛИ ВЫ ПОСТРАДАЛИ ОТ ДЕЙСТВИЙ ТЕЛЕФОННЫХ МОШЕННИКОВ НЕМЕДЛЕННО ОБРАТИТЕСЬ В ПОЛИЦИЮ!</a:t>
            </a:r>
          </a:p>
          <a:p>
            <a:pPr marL="0" indent="0" algn="ctr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E0600C-9275-4564-9F49-F483B1A78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3513" y="1747043"/>
            <a:ext cx="2160587" cy="3901282"/>
          </a:xfrm>
          <a:gradFill>
            <a:gsLst>
              <a:gs pos="0">
                <a:schemeClr val="bg1"/>
              </a:gs>
              <a:gs pos="73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Злоумышленников интересуют: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Вашей банковской карты, включая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PIN-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CVV2/CVC2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паспортные данные;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Аккаунты и пароли к социальным сетям,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доступ к электронному финансовому счету в банке.</a:t>
            </a:r>
          </a:p>
        </p:txBody>
      </p:sp>
    </p:spTree>
    <p:extLst>
      <p:ext uri="{BB962C8B-B14F-4D97-AF65-F5344CB8AC3E}">
        <p14:creationId xmlns:p14="http://schemas.microsoft.com/office/powerpoint/2010/main" val="40825310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221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Тема Office</vt:lpstr>
      <vt:lpstr>ВНИМАНИЕ  Телефонные мошенники! НЕ СТАНОВИТЕСЬ ЖЕРТВАМИ ОБМАНА! С осторожностью общайтесь со звонящими с незнакомых номеров!  Способы обмана: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ВНИМАНИЕ  Телефонные мошенники! </dc:title>
  <dc:creator>Лепентьева Татьяна Владимировна</dc:creator>
  <cp:lastModifiedBy>Лепентьева Татьяна Владимировна</cp:lastModifiedBy>
  <cp:revision>7</cp:revision>
  <cp:lastPrinted>2022-06-30T06:22:27Z</cp:lastPrinted>
  <dcterms:created xsi:type="dcterms:W3CDTF">2022-06-30T05:26:13Z</dcterms:created>
  <dcterms:modified xsi:type="dcterms:W3CDTF">2022-06-30T06:32:16Z</dcterms:modified>
</cp:coreProperties>
</file>