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8" y="-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1345" y="260648"/>
            <a:ext cx="34192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ПАМЯТКА ДЛЯ НАСЕЛЕНИЯ</a:t>
            </a:r>
          </a:p>
          <a:p>
            <a:pPr algn="ctr"/>
            <a:endParaRPr lang="ru-RU" sz="800" b="1" u="sng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ПРОФИЛАКТИКЕ 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АФРИКАНСКОЙ ЧУМЫ СВИНЕЙ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(АЧС)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5936" y="1673646"/>
            <a:ext cx="931492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АФРИКАНСКАЯ ЧУМА СВИНЕЙ (АЧС) – ОСОБО ОПАСНОЕ ВИРУСНОЕ ЗАБОЛЕВАНИЕ ДОМАШНИХ И ДИКИХ СВИНЕЙ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ЛЕТАЛЬНОСТЬ ДОСТИГАЕТ 100%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        (все восприимчивые животные в очаге уничтожаются и сжигаются)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ЛЕЧЕНИЕ И ВАКЦИНАЦИЯ ОТСУТСТВУЮТ, </a:t>
            </a:r>
            <a:endParaRPr lang="ru-RU" sz="1400" b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ЧЕЛОВЕК И ДРУГИЕ ВИДЫ ЖИВОТНЫХ НЕ БОЛЕЮТ АЧС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ВОЗБУДИТЕЛЬ АЧС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– вирус, очень устойчив. Сохраняется в трупах свиней до 10 недель, навозе – до 5 месяцев,</a:t>
            </a: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   в почве от 4 до 5 месяцев. В замороженном мясе и копченой колбасе до 4 месяцев.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КЛИНИЧЕСКИЕ </a:t>
            </a:r>
            <a:r>
              <a:rPr lang="ru-RU" sz="1400" b="1" u="sng" dirty="0" smtClean="0">
                <a:solidFill>
                  <a:schemeClr val="accent2">
                    <a:lumMod val="75000"/>
                  </a:schemeClr>
                </a:solidFill>
              </a:rPr>
              <a:t>ПРИЗНАКИ: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лихорадка,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одышка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кашель, появляются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приступы рвоты,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параличи задних</a:t>
            </a: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    конечностей. Наблюдаются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слизисто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-гнойные выделения из носа и глаз, Отмечают слабость задних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конечностей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   шаткость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походки,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коже в области внутренней поверхности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бедер, на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животе, шее, у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основания ушей</a:t>
            </a:r>
          </a:p>
          <a:p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    заметны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красно-фиолетовые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пятна.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19" y="3725189"/>
            <a:ext cx="897505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Для недопущения распространения АЧС на территории республики </a:t>
            </a:r>
            <a:endParaRPr lang="ru-RU" sz="1600" b="1" i="1" dirty="0" smtClean="0"/>
          </a:p>
          <a:p>
            <a:r>
              <a:rPr lang="ru-RU" sz="1600" b="1" i="1" dirty="0" smtClean="0"/>
              <a:t>НЕОБХОДИМО </a:t>
            </a:r>
            <a:r>
              <a:rPr lang="ru-RU" sz="1600" b="1" i="1" dirty="0" smtClean="0"/>
              <a:t>ИСКЛЮЧИТЬ:</a:t>
            </a:r>
            <a:endParaRPr lang="ru-RU" sz="1600" b="1" dirty="0" smtClean="0"/>
          </a:p>
          <a:p>
            <a:r>
              <a:rPr lang="ru-RU" sz="1600" i="1" dirty="0" smtClean="0"/>
              <a:t>- скармливание пищевых отходов свиньям и кормов неопределенного происхождения без термической обработки при температуре не менее 70° в течении 30 минут;</a:t>
            </a:r>
            <a:endParaRPr lang="ru-RU" sz="1600" dirty="0" smtClean="0"/>
          </a:p>
          <a:p>
            <a:r>
              <a:rPr lang="ru-RU" sz="1600" i="1" dirty="0" smtClean="0"/>
              <a:t>- бесконтрольное перемещение живых свиней, продукции свиноводства, кормов, используемых для кормления животных;</a:t>
            </a:r>
            <a:endParaRPr lang="ru-RU" sz="1600" dirty="0" smtClean="0"/>
          </a:p>
          <a:p>
            <a:r>
              <a:rPr lang="ru-RU" sz="1600" i="1" dirty="0" smtClean="0"/>
              <a:t>- выгульное содержание животных;</a:t>
            </a:r>
            <a:endParaRPr lang="ru-RU" sz="1600" dirty="0" smtClean="0"/>
          </a:p>
          <a:p>
            <a:r>
              <a:rPr lang="ru-RU" sz="1600" i="1" dirty="0" smtClean="0"/>
              <a:t>- контакт свиней с посторонними лицами, другими животными, птицами.</a:t>
            </a:r>
            <a:endParaRPr lang="ru-RU" sz="1600" dirty="0" smtClean="0"/>
          </a:p>
          <a:p>
            <a:r>
              <a:rPr lang="ru-RU" sz="1600" i="1" dirty="0" smtClean="0"/>
              <a:t>В случае появления симптомов заболевания свиней или их гибели необходимо НЕМЕДЛЕННО обращаться в государственную ветеринарную службу </a:t>
            </a:r>
            <a:r>
              <a:rPr lang="ru-RU" sz="1600" i="1" dirty="0" smtClean="0"/>
              <a:t> по т. 8 (34782) 2-41 20 , 2-41-34                          либо </a:t>
            </a:r>
            <a:r>
              <a:rPr lang="ru-RU" sz="1600" i="1" dirty="0" smtClean="0"/>
              <a:t>сообщить на телефон горячей линии — 8 800 77 55 828.</a:t>
            </a:r>
            <a:endParaRPr lang="ru-RU" sz="1600" dirty="0" smtClean="0"/>
          </a:p>
          <a:p>
            <a:r>
              <a:rPr lang="ru-RU" sz="1400" b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НЕ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ПЫТАЙТЕСЬ СКРЫТЬ ЗАБОЛЕВАНИЕ!!!</a:t>
            </a:r>
          </a:p>
          <a:p>
            <a:endParaRPr lang="ru-RU" sz="14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https://gorod48.ru/upload/iblock/914/914ef5aa3df86c9d5190fbeaf368c254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597"/>
          <a:stretch/>
        </p:blipFill>
        <p:spPr bwMode="auto">
          <a:xfrm>
            <a:off x="118103" y="115710"/>
            <a:ext cx="2452106" cy="155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molva33.ru/wp-content/uploads/2017/09/KMO_136436_00007_1_t222_13474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075"/>
          <a:stretch/>
        </p:blipFill>
        <p:spPr bwMode="auto">
          <a:xfrm>
            <a:off x="6344423" y="81495"/>
            <a:ext cx="2664296" cy="161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Африканская чума свиней - Новости - Администрация Кировского район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6632"/>
            <a:ext cx="252028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9956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257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Байкеев Руслан Алимжанович</dc:creator>
  <cp:lastModifiedBy>Пользователь</cp:lastModifiedBy>
  <cp:revision>9</cp:revision>
  <cp:lastPrinted>2020-11-21T05:59:06Z</cp:lastPrinted>
  <dcterms:created xsi:type="dcterms:W3CDTF">2020-11-21T05:02:24Z</dcterms:created>
  <dcterms:modified xsi:type="dcterms:W3CDTF">2022-01-27T04:57:24Z</dcterms:modified>
</cp:coreProperties>
</file>