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6947" autoAdjust="0"/>
  </p:normalViewPr>
  <p:slideViewPr>
    <p:cSldViewPr>
      <p:cViewPr varScale="1">
        <p:scale>
          <a:sx n="114" d="100"/>
          <a:sy n="114" d="100"/>
        </p:scale>
        <p:origin x="12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06" y="0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42161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06" y="6542161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42397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06" y="0"/>
            <a:ext cx="4342396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1700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831" y="3271877"/>
            <a:ext cx="8016240" cy="30996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42161"/>
            <a:ext cx="4342397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06" y="6542161"/>
            <a:ext cx="4342396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ПАМЯТКА ВЛАДЕЛЬЦАМ СЕЛЬСКОХОЗЯЙСТВЕННОЙ ПТИЦЫ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РЕЖИМ БЕЗВЫГУЛЬНОГО СОДЕРЖАНИЯ, ИСКЛЮЧАЮЩЕГО КОНТАКТ С ДИКОЙ                               ПЕРЕЛЕТНОЙ  И СИНАНТРОПНОЙ ПТИЦЕЙ (ГОЛУБИ, ВОРОБЬИ, ВОРОНЫ)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ПРОИСХОЖДЕНИЯ, НЕ СКАРМЛИВАТЬ ПТИЦЕ 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ПИЩЕВЫЕ ОТХОДЫ, НЕ ПРОШЕДШИЕ ТЕРМИЧЕСКУЮ ОБРАБОТКУ</a:t>
            </a:r>
          </a:p>
          <a:p>
            <a:pPr algn="just"/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ТЕМПЕРАТУРЫ ОКРУЖАЮЩЕЙ 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</a:t>
            </a:r>
            <a:r>
              <a:rPr lang="ru-RU" sz="18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 ИЛИ ВНЕЗАПНОГО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ПАДЕЖА (БОЛЕЮТ ВСЕ ВИДЫ ДОМАШНЕЙ ПТИЦЫ, ЛЕТАЛЬНОСТЬ ДО 100%) НЕМЕДЛЕННО ОБРАЩАТЬСЯ В ГОСВЕТСЛУЖБУ РАЙОНА ИЛИ ПО ТЕЛЕФОНУ ГОРЯЧЕЙ ЛИНИИ   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ВЕТСЛУЖБЫ   </a:t>
            </a:r>
            <a:r>
              <a:rPr lang="ru-RU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9118</TotalTime>
  <Words>126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Zased_W_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User</cp:lastModifiedBy>
  <cp:revision>612</cp:revision>
  <cp:lastPrinted>2020-11-05T07:18:36Z</cp:lastPrinted>
  <dcterms:created xsi:type="dcterms:W3CDTF">2014-06-03T04:33:56Z</dcterms:created>
  <dcterms:modified xsi:type="dcterms:W3CDTF">2020-11-10T07:45:52Z</dcterms:modified>
</cp:coreProperties>
</file>